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embeddedFontLst>
    <p:embeddedFont>
      <p:font typeface="Lato" panose="020B0604020202020204" charset="0"/>
      <p:regular r:id="rId16"/>
      <p:bold r:id="rId17"/>
      <p:italic r:id="rId18"/>
      <p:boldItalic r:id="rId19"/>
    </p:embeddedFont>
    <p:embeddedFont>
      <p:font typeface="Montserrat" panose="020B0604020202020204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566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6017265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413301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06104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836449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885680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23966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61482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61472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923237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293921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867532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678193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071111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844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name="adj" fmla="val 0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Shape 1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name="adj" fmla="val 58774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Shape 106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Shape 107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Shape 109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Shape 110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Shape 1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Shape 112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Shape 124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" name="Shape 125"/>
          <p:cNvSpPr txBox="1">
            <a:spLocks noGrp="1"/>
          </p:cNvSpPr>
          <p:nvPr>
            <p:ph type="title" hasCustomPrompt="1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Shape 2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Shape 42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Shape 43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Shape 4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Shape 50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2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Shape 5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Shape 58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Shape 5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Shape 63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Shape 6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Shape 71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Shape 92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Shape 93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ubTitle" idx="1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2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Shape 10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Shape 101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focus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D85C6"/>
        </a:solidFill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Transition to High School	</a:t>
            </a:r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subTitle" idx="1"/>
          </p:nvPr>
        </p:nvSpPr>
        <p:spPr>
          <a:xfrm>
            <a:off x="4785919" y="3924925"/>
            <a:ext cx="3768731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Wake County P</a:t>
            </a:r>
            <a:r>
              <a:rPr lang="en-US" dirty="0" smtClean="0"/>
              <a:t>u</a:t>
            </a:r>
            <a:r>
              <a:rPr lang="en" dirty="0" smtClean="0"/>
              <a:t>blic Schools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Created by Michael McColgan, M.A.T., NBCT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1297500" y="476975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IEP Course Accommodations</a:t>
            </a:r>
            <a:endParaRPr/>
          </a:p>
        </p:txBody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Please indicate classroom accommodations for each course.  Please include CTE, Health, All Core classes, Electives by name not other.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Please do not indicate any modifications to assignments, high school courses are based on earning credits and can not be modified.  Occupational Course of Study is the modified curriculum. 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IEP End of Course or NCFE Testing.</a:t>
            </a:r>
            <a:endParaRPr/>
          </a:p>
        </p:txBody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 the high school level all courses have individual tests.  Please mark any accommodations or standard participation for each test.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Typical 9th grade testing is for: CTE, English I, World History, Earth Science, Math 1.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Other possible courses: Biology, Math 2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If a student is also ESL please mark the four ESL Access tests. 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IEP Transition Reminders</a:t>
            </a:r>
            <a:endParaRPr/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consult students, indicate reason for consult service (Organization, etc.) 1 or 2 sessions per month is consult in high school, greater frequency might indicate Curriculum Assistance needed. 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Do not change IEP end date, start date is 7/1 of the current year.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Please indicate in minutes or on DEC5 the math and english recommendations for ICR.  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Please indicate in minutes or on DEC5 if Curriculum Assistance is required with certain academic classes.  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Please have all IEP and Re-Evaluation due prior to 10/1 completed.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27BA0"/>
        </a:solid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Contact	</a:t>
            </a:r>
            <a:endParaRPr/>
          </a:p>
        </p:txBody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Michael McColgan</a:t>
            </a:r>
            <a:endParaRPr dirty="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 dirty="0" smtClean="0"/>
              <a:t>Apex Friendship Middle School</a:t>
            </a: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 dirty="0" smtClean="0"/>
              <a:t>7701 </a:t>
            </a:r>
            <a:r>
              <a:rPr lang="en-US" dirty="0" err="1" smtClean="0"/>
              <a:t>Humie</a:t>
            </a:r>
            <a:r>
              <a:rPr lang="en-US" dirty="0" smtClean="0"/>
              <a:t> Olive Road</a:t>
            </a:r>
            <a:endParaRPr dirty="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 smtClean="0"/>
              <a:t>Apex, </a:t>
            </a:r>
            <a:r>
              <a:rPr lang="en" dirty="0"/>
              <a:t>NC </a:t>
            </a:r>
            <a:r>
              <a:rPr lang="en-US" dirty="0" smtClean="0"/>
              <a:t>27502</a:t>
            </a:r>
            <a:endParaRPr dirty="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 dirty="0" smtClean="0"/>
              <a:t> </a:t>
            </a:r>
            <a:endParaRPr dirty="0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dirty="0"/>
              <a:t>mmccolgan@wcpss.net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C5E8"/>
        </a:solidFill>
        <a:effectLst/>
      </p:bgPr>
    </p:bg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Future Ready Core Course of Study	</a:t>
            </a:r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The diploma track most students with IEPs are engaging in.. </a:t>
            </a:r>
            <a:endParaRPr sz="160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Requires 26 credits to graduate.</a:t>
            </a:r>
            <a:endParaRPr sz="1600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600"/>
              <a:t>Expectation to be completed in 4 year cohort cycle. </a:t>
            </a:r>
            <a:endParaRPr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C5E8"/>
        </a:solidFill>
        <a:effectLst/>
      </p:bgPr>
    </p:bg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Occupational Course of Study</a:t>
            </a:r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Special Education track to a diploma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Requires 22 credits to graduate.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Requires work hours on and off campus to graduate.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Expectation to be completed in 4 year cohort cycle.. 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Requires signatures on Occupational Course of Study Agreement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B8AF"/>
        </a:solidFill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 Math Services </a:t>
            </a:r>
            <a:r>
              <a:rPr lang="en" dirty="0" smtClean="0"/>
              <a:t>in High School</a:t>
            </a:r>
            <a:r>
              <a:rPr lang="en" dirty="0"/>
              <a:t>	</a:t>
            </a:r>
            <a:endParaRPr dirty="0"/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1303800" y="1017725"/>
            <a:ext cx="7030500" cy="42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b="1" u="sng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 u="sng"/>
              <a:t> ICR Fundamentals of Math/Introductory Math</a:t>
            </a:r>
            <a:endParaRPr b="1" u="sng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*Paired Courses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*For students coming from Resource level or scoring low on Math8 classroom and EOG tests.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 u="sng"/>
              <a:t>ICR Foundations of Math 1A/Math 1B</a:t>
            </a:r>
            <a:endParaRPr b="1" u="sng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*Paired courses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*For students who need a year long math option.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 u="sng"/>
              <a:t>ICR Math 1</a:t>
            </a:r>
            <a:endParaRPr b="1" u="sng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*Single semester Math 1 option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A6BD"/>
        </a:solidFill>
        <a:effectLst/>
      </p:bgPr>
    </p:bg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English Services </a:t>
            </a:r>
            <a:r>
              <a:rPr lang="en" dirty="0" smtClean="0"/>
              <a:t>in High School</a:t>
            </a:r>
            <a:r>
              <a:rPr lang="en" dirty="0"/>
              <a:t>	</a:t>
            </a:r>
            <a:endParaRPr dirty="0"/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1303800" y="20256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 dirty="0" smtClean="0"/>
              <a:t>English </a:t>
            </a:r>
            <a:r>
              <a:rPr lang="en" b="1" u="sng" dirty="0"/>
              <a:t>1</a:t>
            </a:r>
            <a:endParaRPr b="1" u="sng" dirty="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 u="sng" dirty="0" smtClean="0"/>
              <a:t>High </a:t>
            </a:r>
            <a:r>
              <a:rPr lang="en" b="1" u="sng" dirty="0"/>
              <a:t>School Reading</a:t>
            </a:r>
            <a:endParaRPr b="1" u="sng" dirty="0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dirty="0"/>
              <a:t>For Students who need intensive intervention in reading comprehension and decoding.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B26B"/>
        </a:solid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1192450" y="634175"/>
            <a:ext cx="77598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 Curriculum Assistance </a:t>
            </a:r>
            <a:r>
              <a:rPr lang="en" dirty="0" smtClean="0"/>
              <a:t>in High School</a:t>
            </a:r>
            <a:endParaRPr dirty="0"/>
          </a:p>
        </p:txBody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1314500" y="173750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Single semester or year long classes.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Academic or BST/AST based service. 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BST/AST based CA students need to have goals indicated for behavioral or social skills instruction and support.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 Occupational Course </a:t>
            </a:r>
            <a:r>
              <a:rPr lang="en-US" dirty="0" smtClean="0"/>
              <a:t>in High School</a:t>
            </a:r>
            <a:endParaRPr dirty="0"/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Course load is modified and completed through NCVPS with in class teacher support.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OCS is not a college track diploma, it is a vocational track diploma.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Students take modified, reduced number of academic courses.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Students are required to meet 150 on Campus work hours, 225 off campus work hours, 225 paid work hours, during the four years at PCHS.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All OCS Students need OCS Agreement signed by parent, student and teachers.  Please sign at Transition meeting.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FF"/>
        </a:solidFill>
        <a:effectLst/>
      </p:bgPr>
    </p:bg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Service Delivery on IEP	</a:t>
            </a:r>
            <a:endParaRPr/>
          </a:p>
        </p:txBody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866800" y="1567550"/>
            <a:ext cx="7801500" cy="309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/>
              <a:t>ICR classes in Reading, Writing or Math</a:t>
            </a:r>
            <a:endParaRPr b="1" u="sng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One semester: 90 sessions per semester at 84 minutes in Regular Education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Paired classes: 180 sessions per year at 84 minutes in Regular Education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 u="sng"/>
              <a:t>Curriculum Assistance:</a:t>
            </a:r>
            <a:endParaRPr b="1" u="sng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One semester: 90 sessions per semester at 84 minutes in Special Education for Content Support or Organization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Two Semesters: 180 sessions per year at 84 minutes in Special Education for Content Support or Organization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FF"/>
        </a:solidFill>
        <a:effectLst/>
      </p:bgPr>
    </p:bg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1297500" y="6534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Service Delivery on IEP 	</a:t>
            </a:r>
            <a:endParaRPr/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/>
              <a:t>High School Reading</a:t>
            </a:r>
            <a:endParaRPr b="1" u="sng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One semester: 90 sessions per semester at 84 minutes in Special Education for Reading.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 u="sng"/>
              <a:t>Occupational Course of Study</a:t>
            </a:r>
            <a:endParaRPr b="1" u="sng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15 sessions per week at 84 minutes in Special Education for Occupational Studies.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Need to indicate Occupational Course of Study on Transition A,B,C page.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Continuum is Separate for 9th grade OCS students. 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695</Words>
  <Application>Microsoft Office PowerPoint</Application>
  <PresentationFormat>On-screen Show (16:9)</PresentationFormat>
  <Paragraphs>74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Lato</vt:lpstr>
      <vt:lpstr>Arial</vt:lpstr>
      <vt:lpstr>Montserrat</vt:lpstr>
      <vt:lpstr>Focus</vt:lpstr>
      <vt:lpstr>Transition to High School </vt:lpstr>
      <vt:lpstr>Future Ready Core Course of Study </vt:lpstr>
      <vt:lpstr>Occupational Course of Study</vt:lpstr>
      <vt:lpstr> Math Services in High School </vt:lpstr>
      <vt:lpstr>English Services in High School </vt:lpstr>
      <vt:lpstr> Curriculum Assistance in High School</vt:lpstr>
      <vt:lpstr> Occupational Course in High School</vt:lpstr>
      <vt:lpstr>Service Delivery on IEP </vt:lpstr>
      <vt:lpstr>Service Delivery on IEP  </vt:lpstr>
      <vt:lpstr>IEP Course Accommodations</vt:lpstr>
      <vt:lpstr>IEP End of Course or NCFE Testing.</vt:lpstr>
      <vt:lpstr>IEP Transition Reminders</vt:lpstr>
      <vt:lpstr>Contact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Transition to High School </dc:title>
  <dc:creator>Mike McColgan</dc:creator>
  <cp:lastModifiedBy>Mike McColgan</cp:lastModifiedBy>
  <cp:revision>5</cp:revision>
  <dcterms:modified xsi:type="dcterms:W3CDTF">2018-06-19T22:20:58Z</dcterms:modified>
</cp:coreProperties>
</file>